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70" r:id="rId9"/>
    <p:sldId id="271" r:id="rId10"/>
    <p:sldId id="268" r:id="rId11"/>
    <p:sldId id="269" r:id="rId12"/>
    <p:sldId id="272" r:id="rId13"/>
    <p:sldId id="273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60" r:id="rId22"/>
    <p:sldId id="284" r:id="rId23"/>
    <p:sldId id="286" r:id="rId24"/>
    <p:sldId id="274" r:id="rId25"/>
    <p:sldId id="275" r:id="rId26"/>
    <p:sldId id="276" r:id="rId27"/>
    <p:sldId id="287" r:id="rId28"/>
    <p:sldId id="288" r:id="rId29"/>
    <p:sldId id="289" r:id="rId30"/>
    <p:sldId id="290" r:id="rId31"/>
    <p:sldId id="261" r:id="rId32"/>
    <p:sldId id="291" r:id="rId33"/>
    <p:sldId id="262" r:id="rId34"/>
    <p:sldId id="296" r:id="rId35"/>
    <p:sldId id="297" r:id="rId36"/>
    <p:sldId id="298" r:id="rId37"/>
    <p:sldId id="294" r:id="rId38"/>
    <p:sldId id="295" r:id="rId39"/>
    <p:sldId id="263" r:id="rId40"/>
    <p:sldId id="292" r:id="rId41"/>
    <p:sldId id="293" r:id="rId42"/>
    <p:sldId id="300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7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87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1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32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4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3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5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5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17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10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CA38C-5206-4A50-A5BE-92D3F75F55BD}" type="datetimeFigureOut">
              <a:rPr lang="ko-KR" altLang="en-US" smtClean="0"/>
              <a:t>2022-03-12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E6342-5DA8-4550-B956-3CA0A1450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92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gei.re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youtu.be/pZjfBgwt7QE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i.re.kr/HomePage/1_PromotionalVideo/2018_KEEI_kor.mp4" TargetMode="External"/><Relationship Id="rId2" Type="http://schemas.openxmlformats.org/officeDocument/2006/relationships/hyperlink" Target="http://www.keei.re.k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faDfmQ74kQ" TargetMode="External"/><Relationship Id="rId2" Type="http://schemas.openxmlformats.org/officeDocument/2006/relationships/hyperlink" Target="http://www.kfe.re.k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미래의 에너지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신재생</a:t>
            </a:r>
            <a:r>
              <a:rPr lang="ko-KR" altLang="en-US" dirty="0" smtClean="0"/>
              <a:t> 에너지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이 경미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78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산업 혁명 이후</a:t>
            </a:r>
            <a:r>
              <a:rPr lang="en-US" altLang="ko-KR" dirty="0" smtClean="0"/>
              <a:t>-</a:t>
            </a:r>
            <a:r>
              <a:rPr lang="ko-KR" altLang="en-US" dirty="0" smtClean="0"/>
              <a:t>에너지 시스템 도입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467544" y="1556792"/>
            <a:ext cx="4040188" cy="906115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증기기관에서는 보통 보일러가 공급하는 뜨거운 증기가 팽창해 발생되는 열 에너지의 일부가 일로 변환</a:t>
            </a:r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>
          <a:xfrm>
            <a:off x="4645025" y="1196752"/>
            <a:ext cx="4041775" cy="1656184"/>
          </a:xfrm>
        </p:spPr>
        <p:txBody>
          <a:bodyPr>
            <a:normAutofit fontScale="47500" lnSpcReduction="20000"/>
          </a:bodyPr>
          <a:lstStyle/>
          <a:p>
            <a:r>
              <a:rPr lang="ko-KR" altLang="en-US" dirty="0" smtClean="0"/>
              <a:t>증기 기관은 피스톤과 실린더 및 보일러로 되어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실린더에 물을 넣고 밑에서 열을 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속의 물이 끓어 증기가 되며 그 압력이 피스톤을 밀어 올린다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때 불을 끄면 증기는 식어서 다시 물이 되므로 피스톤의 아래 부분의 압력이 작아지고 따라서 피스톤 위에서 작용하고 있는 대기 압력이 피스톤을 아래로 누른다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그런데 실린더 속에서 직접 증기를 만들지 않고 외부로부터 압력이 높은 증기를 보내어도 피스톤을 밀어 올릴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때 증기를 만드는 장치가 보일러이다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이와 같이 증기에 의하여 피스톤이 상하 운동을 함으로써 동력을 얻을 수 있도록 만든 장치가 증기 기관이다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924944"/>
            <a:ext cx="4040188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4041775" cy="269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414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증기선</a:t>
            </a:r>
            <a:r>
              <a:rPr lang="en-US" altLang="ko-KR" dirty="0" smtClean="0"/>
              <a:t>-</a:t>
            </a:r>
            <a:r>
              <a:rPr lang="ko-KR" altLang="en-US" dirty="0" smtClean="0"/>
              <a:t>석탄 연료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395536" y="980728"/>
            <a:ext cx="4040188" cy="639762"/>
          </a:xfrm>
        </p:spPr>
        <p:txBody>
          <a:bodyPr/>
          <a:lstStyle/>
          <a:p>
            <a:r>
              <a:rPr lang="ko-KR" altLang="en-US" dirty="0" smtClean="0"/>
              <a:t>증기선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1772816"/>
            <a:ext cx="4040188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>
          <a:xfrm>
            <a:off x="4645025" y="1412776"/>
            <a:ext cx="4041775" cy="76209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증기선 발명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존 피치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풀턴</a:t>
            </a:r>
            <a:r>
              <a:rPr lang="en-US" altLang="ko-KR" dirty="0" smtClean="0"/>
              <a:t>(</a:t>
            </a:r>
            <a:r>
              <a:rPr lang="ko-KR" altLang="en-US" dirty="0" smtClean="0"/>
              <a:t>증기선 사업화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5" y="2752738"/>
            <a:ext cx="4041775" cy="279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4104456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23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신재생</a:t>
            </a:r>
            <a:r>
              <a:rPr lang="ko-KR" altLang="en-US" dirty="0" smtClean="0"/>
              <a:t> 에너지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100" dirty="0" smtClean="0"/>
              <a:t>- </a:t>
            </a:r>
            <a:r>
              <a:rPr lang="ko-KR" altLang="en-US" sz="3100" dirty="0" smtClean="0"/>
              <a:t>환경 지키고 안정적으로 공급</a:t>
            </a:r>
            <a:endParaRPr lang="ko-KR" altLang="en-US" sz="31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67544" y="1340768"/>
            <a:ext cx="2592288" cy="639762"/>
          </a:xfrm>
        </p:spPr>
        <p:txBody>
          <a:bodyPr/>
          <a:lstStyle/>
          <a:p>
            <a:r>
              <a:rPr lang="ko-KR" altLang="en-US" dirty="0" err="1" smtClean="0"/>
              <a:t>신에너지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9552" y="2060848"/>
            <a:ext cx="2962672" cy="3951288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2000" y="1340768"/>
            <a:ext cx="4041775" cy="639762"/>
          </a:xfrm>
        </p:spPr>
        <p:txBody>
          <a:bodyPr/>
          <a:lstStyle/>
          <a:p>
            <a:r>
              <a:rPr lang="ko-KR" altLang="en-US" dirty="0" smtClean="0"/>
              <a:t>재생 에너지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779912" y="2029420"/>
            <a:ext cx="4905871" cy="3951288"/>
          </a:xfrm>
          <a:solidFill>
            <a:schemeClr val="accent3">
              <a:lumMod val="50000"/>
            </a:schemeClr>
          </a:solid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99592" y="2348880"/>
            <a:ext cx="194421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연료 전지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3212976"/>
            <a:ext cx="194421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수소 에너지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99592" y="4221088"/>
            <a:ext cx="194421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석탄액화 가스화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56840" y="2204864"/>
            <a:ext cx="2376264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태양광 에너지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85934" y="2924944"/>
            <a:ext cx="237626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태양열 에너지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28848" y="3681028"/>
            <a:ext cx="2376264" cy="540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바이오 매스 에너지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28848" y="4365104"/>
            <a:ext cx="237626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수소력</a:t>
            </a:r>
            <a:r>
              <a:rPr lang="ko-KR" altLang="en-US" dirty="0" smtClean="0"/>
              <a:t> 에너지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57942" y="5047347"/>
            <a:ext cx="223224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해양 에너지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405112" y="2974640"/>
            <a:ext cx="2232248" cy="476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풍력 에너지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77120" y="3643656"/>
            <a:ext cx="2088232" cy="574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지열 에너지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477120" y="4545124"/>
            <a:ext cx="2088232" cy="612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폐기물 에너지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83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7992888" cy="560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95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해양 에너지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2776"/>
            <a:ext cx="822960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90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조력 발전소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7445"/>
            <a:ext cx="8229600" cy="4191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78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err="1" smtClean="0"/>
              <a:t>시화호</a:t>
            </a:r>
            <a:r>
              <a:rPr lang="ko-KR" altLang="en-US" dirty="0" smtClean="0"/>
              <a:t> 조력 발전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00200"/>
            <a:ext cx="806489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8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파력 발전소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00200"/>
            <a:ext cx="806489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19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8800"/>
            <a:ext cx="8229600" cy="460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6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해수 </a:t>
            </a:r>
            <a:r>
              <a:rPr lang="ko-KR" altLang="en-US" dirty="0" err="1" smtClean="0"/>
              <a:t>온도차</a:t>
            </a:r>
            <a:r>
              <a:rPr lang="ko-KR" altLang="en-US" dirty="0" smtClean="0"/>
              <a:t> 에너지</a:t>
            </a:r>
            <a:endParaRPr lang="ko-KR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00200"/>
            <a:ext cx="806489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82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목  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에너지 개발 역사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신재생</a:t>
            </a:r>
            <a:r>
              <a:rPr lang="ko-KR" altLang="en-US" dirty="0" smtClean="0"/>
              <a:t> 에너지 관련 기관 탐방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인공 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머신 러닝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에너지 개발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미래 사회와 에너지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3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해류 발전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9108"/>
            <a:ext cx="8229600" cy="426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71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err="1" smtClean="0"/>
              <a:t>신재생</a:t>
            </a:r>
            <a:r>
              <a:rPr lang="ko-KR" altLang="en-US" dirty="0" smtClean="0"/>
              <a:t> 에너지 관련 기관 탐방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1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녹색 에너지 연구원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http://www.gei.re.kr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8" y="-21899563"/>
            <a:ext cx="3045687" cy="180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32544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2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조직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8064896" cy="495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43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대한 민국 해양 에너지 개발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568863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2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직업</a:t>
            </a:r>
            <a:r>
              <a:rPr lang="en-US" altLang="ko-KR" dirty="0" smtClean="0"/>
              <a:t>-</a:t>
            </a:r>
            <a:r>
              <a:rPr lang="ko-KR" altLang="en-US" dirty="0" smtClean="0"/>
              <a:t>태양광 발전 연구 및 개발자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하는 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태양광 발전</a:t>
            </a:r>
            <a:r>
              <a:rPr lang="en-US" altLang="ko-KR" dirty="0"/>
              <a:t> </a:t>
            </a:r>
            <a:r>
              <a:rPr lang="ko-KR" altLang="en-US" dirty="0" smtClean="0"/>
              <a:t>핵심 소자</a:t>
            </a:r>
            <a:r>
              <a:rPr lang="en-US" altLang="ko-KR" dirty="0"/>
              <a:t>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ko-KR" altLang="en-US" dirty="0" smtClean="0"/>
              <a:t>태양 전지 모듈화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       </a:t>
            </a:r>
            <a:r>
              <a:rPr lang="ko-KR" altLang="en-US" dirty="0" smtClean="0"/>
              <a:t>태양광 발전 시스템 설계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      </a:t>
            </a:r>
            <a:r>
              <a:rPr lang="ko-KR" altLang="en-US" dirty="0" smtClean="0"/>
              <a:t>태양광 발전소 건설 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08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ko-KR" altLang="en-US" sz="3600" dirty="0" smtClean="0"/>
              <a:t>직업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풍력 발전시스템 연구 및 개발자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하는 일</a:t>
            </a:r>
            <a:r>
              <a:rPr lang="en-US" altLang="ko-KR" dirty="0" smtClean="0"/>
              <a:t>: </a:t>
            </a:r>
          </a:p>
          <a:p>
            <a:pPr marL="0" indent="0">
              <a:buNone/>
            </a:pPr>
            <a:r>
              <a:rPr lang="ko-KR" altLang="en-US" dirty="0" smtClean="0"/>
              <a:t>풍력 발전기의 구조를 설계하고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지역별 풍력 에너지의 지원 지도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9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9208" y="7676"/>
            <a:ext cx="8229600" cy="75702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mtClean="0"/>
              <a:t>탄소 </a:t>
            </a:r>
            <a:r>
              <a:rPr lang="ko-KR" altLang="en-US" dirty="0" smtClean="0"/>
              <a:t>융합 공학과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11941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미래신소재에 대한 산업적 요구로 탄소산업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에너지산업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바이오산업의 규모는 지속적으로 증가하는 추세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 smtClean="0">
              <a:hlinkClick r:id="rId2"/>
            </a:endParaRPr>
          </a:p>
          <a:p>
            <a:endParaRPr lang="en-US" altLang="ko-KR" dirty="0">
              <a:hlinkClick r:id="rId2"/>
            </a:endParaRPr>
          </a:p>
          <a:p>
            <a:r>
              <a:rPr lang="en-US" altLang="ko-KR" dirty="0" smtClean="0">
                <a:hlinkClick r:id="rId2"/>
              </a:rPr>
              <a:t>https://youtu.be/pZjfBgwt7QE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3"/>
          </p:nvPr>
        </p:nvSpPr>
        <p:spPr>
          <a:xfrm>
            <a:off x="4619458" y="908720"/>
            <a:ext cx="4041775" cy="63976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4"/>
          </p:nvPr>
        </p:nvSpPr>
        <p:spPr>
          <a:xfrm>
            <a:off x="4645025" y="1628800"/>
            <a:ext cx="4041775" cy="4497363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4305672" cy="4243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3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탄소 융합 공학과 진로</a:t>
            </a:r>
            <a:endParaRPr lang="ko-KR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0885" y="1600200"/>
            <a:ext cx="680223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81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에너지 경제 연구원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>
                <a:hlinkClick r:id="rId2"/>
              </a:rPr>
              <a:t>http://www.keei.re.kr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hlinkClick r:id="rId3"/>
              </a:rPr>
              <a:t>https://www.keei.re.kr/HomePage/1_PromotionalVideo/2018_KEEI_kor.mp4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에너지 소비 수준</a:t>
            </a:r>
            <a:r>
              <a:rPr lang="en-US" altLang="ko-KR" dirty="0" smtClean="0"/>
              <a:t>-</a:t>
            </a:r>
            <a:r>
              <a:rPr lang="ko-KR" altLang="en-US" dirty="0" smtClean="0"/>
              <a:t>경제 수준에 비례</a:t>
            </a:r>
            <a:endParaRPr lang="en-US" altLang="ko-KR" dirty="0" smtClean="0"/>
          </a:p>
          <a:p>
            <a:r>
              <a:rPr lang="en-US" altLang="ko-KR" dirty="0" smtClean="0"/>
              <a:t>GDP </a:t>
            </a:r>
            <a:r>
              <a:rPr lang="ko-KR" altLang="en-US" dirty="0" smtClean="0"/>
              <a:t>와 에너지 사용량 연관</a:t>
            </a:r>
            <a:endParaRPr lang="en-US" altLang="ko-KR" dirty="0" smtClean="0"/>
          </a:p>
          <a:p>
            <a:r>
              <a:rPr lang="ko-KR" altLang="en-US" dirty="0" smtClean="0"/>
              <a:t>에너지 소비와 환경 위기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43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에너지 개발 역사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에너지</a:t>
            </a:r>
            <a:r>
              <a:rPr lang="en-US" altLang="ko-KR" dirty="0" smtClean="0"/>
              <a:t>! What is the Energy?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에너지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일을 할 수 있는 능력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어원</a:t>
            </a:r>
            <a:r>
              <a:rPr lang="en-US" altLang="ko-KR" dirty="0" smtClean="0"/>
              <a:t>-</a:t>
            </a:r>
            <a:r>
              <a:rPr lang="ko-KR" altLang="en-US" dirty="0" smtClean="0"/>
              <a:t>그리스어 </a:t>
            </a:r>
            <a:r>
              <a:rPr lang="en-US" altLang="ko-KR" dirty="0" smtClean="0"/>
              <a:t>‘ </a:t>
            </a:r>
            <a:r>
              <a:rPr lang="ko-KR" altLang="en-US" dirty="0" err="1" smtClean="0"/>
              <a:t>에르곤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ergon</a:t>
            </a:r>
            <a:r>
              <a:rPr lang="en-US" altLang="ko-KR" dirty="0" smtClean="0"/>
              <a:t>)”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불의 발견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증기 기관의 발명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산업 혁명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에너지 혁명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에너지 기술의 발전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화석 연료</a:t>
            </a:r>
            <a:r>
              <a:rPr lang="en-US" altLang="ko-KR" dirty="0" smtClean="0"/>
              <a:t>-</a:t>
            </a:r>
            <a:r>
              <a:rPr lang="ko-KR" altLang="en-US" dirty="0" smtClean="0"/>
              <a:t>지구 환경 오염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고갈 위기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21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45" y="764704"/>
            <a:ext cx="8577489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7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579296" cy="1143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인공 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머신 러닝</a:t>
            </a:r>
            <a:r>
              <a:rPr lang="en-US" altLang="ko-KR" dirty="0" smtClean="0"/>
              <a:t>-</a:t>
            </a:r>
            <a:r>
              <a:rPr lang="ko-KR" altLang="en-US" dirty="0" smtClean="0"/>
              <a:t>에너지 개발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92088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8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496944" cy="5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86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미래 사회와 에너지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7632848" cy="488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57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탄소 중립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배출하는 이산화탄소 양에 맞먹는 환경보호 활동을 펼쳐 실질 배출량을 제로</a:t>
            </a:r>
            <a:r>
              <a:rPr lang="en-US" altLang="ko-KR" dirty="0"/>
              <a:t>(0)</a:t>
            </a:r>
            <a:r>
              <a:rPr lang="ko-KR" altLang="en-US" dirty="0"/>
              <a:t>로 만드는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/>
              <a:t>온실가스를 흡수하기 위해서는 배출한 이산화탄소의 양을 계산하고 탄소의 양만큼 나무를 심거나 </a:t>
            </a:r>
            <a:r>
              <a:rPr lang="ko-KR" altLang="en-US" dirty="0" err="1"/>
              <a:t>풍력ㆍ태양력</a:t>
            </a:r>
            <a:r>
              <a:rPr lang="ko-KR" altLang="en-US" dirty="0"/>
              <a:t> 발전과 같은 청정에너지 분야에 투자해 오염을 상쇄한다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6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8064896" cy="5766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19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784887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5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00200"/>
            <a:ext cx="806489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7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00200"/>
            <a:ext cx="820891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5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핵융합 에너지 연구 및 개발자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하는일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핵융합이 발생하기 위한 조건을 찾고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핵융합 반응을 안정적으로 조절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운영하는 기술에 대한 연구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한국 핵 융합 에너지 연구원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>
                <a:hlinkClick r:id="rId2"/>
              </a:rPr>
              <a:t>http://www.kfe.re.kr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youtu.be/FfaDfmQ74kQ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30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고대</a:t>
            </a:r>
            <a:r>
              <a:rPr lang="en-US" altLang="ko-KR" dirty="0" smtClean="0"/>
              <a:t>-</a:t>
            </a:r>
            <a:r>
              <a:rPr lang="ko-KR" altLang="en-US" dirty="0" smtClean="0"/>
              <a:t>불의 사용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고대</a:t>
            </a:r>
            <a:r>
              <a:rPr lang="en-US" altLang="ko-KR" dirty="0" smtClean="0"/>
              <a:t>-</a:t>
            </a:r>
            <a:r>
              <a:rPr lang="ko-KR" altLang="en-US" dirty="0" smtClean="0"/>
              <a:t>불의 사용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276872"/>
            <a:ext cx="404018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고대</a:t>
            </a:r>
            <a:r>
              <a:rPr lang="en-US" altLang="ko-KR" dirty="0" smtClean="0"/>
              <a:t>-</a:t>
            </a:r>
            <a:r>
              <a:rPr lang="ko-KR" altLang="en-US" dirty="0" smtClean="0"/>
              <a:t>그리스</a:t>
            </a:r>
            <a:r>
              <a:rPr lang="en-US" altLang="ko-KR" dirty="0" smtClean="0"/>
              <a:t>-</a:t>
            </a:r>
            <a:r>
              <a:rPr lang="ko-KR" altLang="en-US" dirty="0" smtClean="0"/>
              <a:t>불 무기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76872"/>
            <a:ext cx="364026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13995"/>
            <a:ext cx="4032448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159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연료 전지 연구원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하는일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연료 전지 자동차에 들어가는 연료 전지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핵발전소에 들어가는 연료 전지 등을 개발 및 신뢰성 평가하는 </a:t>
            </a:r>
            <a:r>
              <a:rPr lang="ko-KR" altLang="en-US" dirty="0" err="1" smtClean="0"/>
              <a:t>업무하는</a:t>
            </a:r>
            <a:r>
              <a:rPr lang="ko-KR" altLang="en-US" dirty="0" smtClean="0"/>
              <a:t> 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9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화석 연료 청정화 기술 연구원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하는일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저급 석탄을 고품위화 시키는데 필요한 석탄은 가스화 시키기 위한 기술을 연구 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1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solidFill>
            <a:srgbClr val="92D050"/>
          </a:solidFill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5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불 에너지원</a:t>
            </a:r>
            <a:r>
              <a:rPr lang="en-US" altLang="ko-KR" dirty="0" smtClean="0"/>
              <a:t>-</a:t>
            </a:r>
            <a:r>
              <a:rPr lang="ko-KR" altLang="en-US" dirty="0" smtClean="0"/>
              <a:t>나무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불</a:t>
            </a:r>
            <a:r>
              <a:rPr lang="en-US" altLang="ko-KR" dirty="0" smtClean="0"/>
              <a:t>-</a:t>
            </a:r>
            <a:r>
              <a:rPr lang="ko-KR" altLang="en-US" dirty="0" smtClean="0"/>
              <a:t>난방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음식 조리</a:t>
            </a:r>
            <a:r>
              <a:rPr lang="en-US" altLang="ko-KR" dirty="0" smtClean="0"/>
              <a:t>-</a:t>
            </a:r>
            <a:r>
              <a:rPr lang="ko-KR" altLang="en-US" dirty="0" smtClean="0"/>
              <a:t>음식 에너지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8880"/>
            <a:ext cx="404018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420888"/>
            <a:ext cx="404177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한국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온돌 난방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4032448" cy="4536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44824"/>
            <a:ext cx="4038600" cy="424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72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서양식 난방과 요리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6792"/>
            <a:ext cx="4038600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2"/>
            <a:ext cx="403860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77072"/>
            <a:ext cx="4032448" cy="218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57800"/>
            <a:ext cx="3960440" cy="2222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93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네덜란드</a:t>
            </a:r>
            <a:r>
              <a:rPr lang="en-US" altLang="ko-KR" dirty="0" smtClean="0"/>
              <a:t>-</a:t>
            </a:r>
            <a:r>
              <a:rPr lang="ko-KR" altLang="en-US" dirty="0" smtClean="0"/>
              <a:t>풍차</a:t>
            </a:r>
            <a:r>
              <a:rPr lang="en-US" altLang="ko-KR" dirty="0" smtClean="0"/>
              <a:t>-</a:t>
            </a:r>
            <a:r>
              <a:rPr lang="ko-KR" altLang="en-US" dirty="0" smtClean="0"/>
              <a:t>바람의 힘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4" y="1484784"/>
            <a:ext cx="339447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4784"/>
            <a:ext cx="398310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63" y="5044008"/>
            <a:ext cx="3960440" cy="1225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068960"/>
            <a:ext cx="396044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37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ko-KR" altLang="en-US" dirty="0" smtClean="0"/>
              <a:t>고대의 배</a:t>
            </a:r>
            <a:r>
              <a:rPr lang="en-US" altLang="ko-KR" dirty="0" smtClean="0"/>
              <a:t>-</a:t>
            </a:r>
            <a:r>
              <a:rPr lang="ko-KR" altLang="en-US" dirty="0" smtClean="0"/>
              <a:t>물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3816423" cy="439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44824"/>
            <a:ext cx="403860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02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547</Words>
  <Application>Microsoft Office PowerPoint</Application>
  <PresentationFormat>화면 슬라이드 쇼(4:3)</PresentationFormat>
  <Paragraphs>97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미래의 에너지-신재생 에너지</vt:lpstr>
      <vt:lpstr>목  차</vt:lpstr>
      <vt:lpstr>1. 에너지 개발 역사</vt:lpstr>
      <vt:lpstr>고대-불의 사용</vt:lpstr>
      <vt:lpstr>불 에너지원-나무</vt:lpstr>
      <vt:lpstr>한국 –온돌 난방</vt:lpstr>
      <vt:lpstr>서양식 난방과 요리</vt:lpstr>
      <vt:lpstr>네덜란드-풍차-바람의 힘</vt:lpstr>
      <vt:lpstr>고대의 배-물</vt:lpstr>
      <vt:lpstr>산업 혁명 이후-에너지 시스템 도입</vt:lpstr>
      <vt:lpstr>증기선-석탄 연료</vt:lpstr>
      <vt:lpstr>신재생 에너지 - 환경 지키고 안정적으로 공급</vt:lpstr>
      <vt:lpstr>PowerPoint 프레젠테이션</vt:lpstr>
      <vt:lpstr>해양 에너지</vt:lpstr>
      <vt:lpstr>조력 발전소</vt:lpstr>
      <vt:lpstr>시화호 조력 발전</vt:lpstr>
      <vt:lpstr>파력 발전소</vt:lpstr>
      <vt:lpstr>PowerPoint 프레젠테이션</vt:lpstr>
      <vt:lpstr>해수 온도차 에너지</vt:lpstr>
      <vt:lpstr>해류 발전</vt:lpstr>
      <vt:lpstr>2. 신재생 에너지 관련 기관 탐방</vt:lpstr>
      <vt:lpstr>녹색 에너지 연구원</vt:lpstr>
      <vt:lpstr>조직 구성</vt:lpstr>
      <vt:lpstr>대한 민국 해양 에너지 개발</vt:lpstr>
      <vt:lpstr>직업-태양광 발전 연구 및 개발자</vt:lpstr>
      <vt:lpstr>직업- 풍력 발전시스템 연구 및 개발자</vt:lpstr>
      <vt:lpstr>탄소 융합 공학과</vt:lpstr>
      <vt:lpstr>탄소 융합 공학과 진로</vt:lpstr>
      <vt:lpstr>에너지 경제 연구원</vt:lpstr>
      <vt:lpstr>PowerPoint 프레젠테이션</vt:lpstr>
      <vt:lpstr>3. 인공 지능, 머신 러닝-에너지 개발</vt:lpstr>
      <vt:lpstr>PowerPoint 프레젠테이션</vt:lpstr>
      <vt:lpstr>4. 미래 사회와 에너지</vt:lpstr>
      <vt:lpstr>탄소 중립</vt:lpstr>
      <vt:lpstr>PowerPoint 프레젠테이션</vt:lpstr>
      <vt:lpstr>PowerPoint 프레젠테이션</vt:lpstr>
      <vt:lpstr>PowerPoint 프레젠테이션</vt:lpstr>
      <vt:lpstr>PowerPoint 프레젠테이션</vt:lpstr>
      <vt:lpstr>핵융합 에너지 연구 및 개발자</vt:lpstr>
      <vt:lpstr>연료 전지 연구원</vt:lpstr>
      <vt:lpstr>화석 연료 청정화 기술 연구원</vt:lpstr>
      <vt:lpstr>감사합니다.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미래의 에너지-신재생 에너지</dc:title>
  <dc:creator>user</dc:creator>
  <cp:lastModifiedBy>학생01</cp:lastModifiedBy>
  <cp:revision>98</cp:revision>
  <dcterms:created xsi:type="dcterms:W3CDTF">2021-08-26T22:42:52Z</dcterms:created>
  <dcterms:modified xsi:type="dcterms:W3CDTF">2022-03-12T10:02:01Z</dcterms:modified>
</cp:coreProperties>
</file>